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7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420BC-42FB-B224-B2E9-79F7FBA1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535C44-C8FD-CDE6-9F0E-E4EDEF95E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B1BF8-3736-1427-BF0F-A1C131337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C0F2F-4DB6-4B55-D3F0-38208CC8D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B9F39-12CC-7463-EA4F-49E9602F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85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BFD02-C509-D646-2812-15E20F7CF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2DBDB-9B59-36EE-E779-16BA7EA0B9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6AA3B4-DBC9-FA07-94CD-707DD6D98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47D1A-861F-DF6E-A672-06E8FBA11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A3B725-3B9B-7532-15F4-69F2C24B4D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01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6A558-C6F0-CCEE-CD10-3338AE52D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B48955-3703-5B6A-4F77-3B49312126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BF9D1-0464-B8FC-6C63-7D9AFEF87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B3945-D8E9-18C9-81F2-6F5D2CCEB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BC18B-1184-6936-A6B6-7D92293F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855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45F83-CACF-C611-CC27-70585A4F1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1A4D52-92CD-C6A1-68EB-37BC1D084C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39800-FCCB-5405-422C-E1FAEA09C3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2B8DE6-2304-EA6D-415C-990637DB3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E9F740-1614-C5DA-539E-163D276FA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229B30-25C5-BCD7-A3B2-32973060C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286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046B8-A280-5FEA-495C-F9AE44ACF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781597-67C2-073C-2361-942CD2AA1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960543-16E8-F6F8-66FB-CCEA639AF5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25D9F0-2DA2-8C60-5F1D-0529A999B4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2730BD-1E8F-C551-54BF-03755CA9CF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C8728-BF54-9910-DFA8-8B84BBC36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7B47EA-41EF-ECC5-BA53-9F35D7543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2FF3EC-321A-D939-C18B-507789779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872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29DD56-A5BA-9F9B-4246-5D1ADCF45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A225DA-BC68-A86C-7427-A0DB92401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B4A7C2-2BD0-F2E1-D1A4-D1C269CF6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4AF85E-00D4-3CC8-C40E-A2D01E61E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381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E8F7CD-A072-A54D-9B7B-B543D360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6E9850-5198-CEDE-651D-C9D755579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304B8-3EAF-4C2D-8EE7-A55559D84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2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EB982-2420-9491-8CEE-B53E9C2E4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4CA055-2B18-0472-9E7D-A8B9AD01D8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806C9-0FAF-AD6B-0153-D6F5765091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435271-0B45-7CE4-D73E-68F32156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59198B-CEFD-DE90-06BC-8259F565A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E07B0F-3911-E6DA-A58A-1A70C43A2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765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EBE7B-3F79-12D1-22AA-2F8A408D4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77F809E-3A8F-0F4B-DCD0-9775C1B2E4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27941-E940-1C83-77E9-EBD5ABD92D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8DCDC8-466B-63AD-493D-7036B9F8D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64E6A-C19F-19E4-01AA-1CF79CB2B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182A60-CB6F-A828-77D4-71C5EECF2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02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B0A1E-A46C-0A55-962A-ABA6A7C9A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7A42A5-8BF3-533C-5CFA-4FDC3FA30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3F98D-8E6F-A950-D899-74C873DF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04ABE1-B6CA-B07B-61B6-E4884432E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783AE7-8C02-CAC2-97F6-C6929E2FA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01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619AD6-87CC-7FE0-0096-91603A2FD1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6B5467-4988-89FB-FEBD-69732BB7D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7D2FD9-3B8F-F1F2-6204-8B73E3C12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63900-DFF9-92C2-4199-96837CD72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1C7F6-75EA-E0FC-33CA-D98DA9BD4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77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7A14B8-2C55-8623-891B-7CCD2DCB7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E035B-733F-3269-CD87-A2A8527A4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BB7DC-2384-7315-E6C9-2B19656538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FAE2DB-C362-44F4-96E2-FD5CEB010349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CC836-E35F-212E-8E76-8A111D717C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EF7076-7C08-57DD-B509-CC199BFBE0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264CAC-B6DA-47D4-88D6-0EC1796B5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153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CF48F-15F1-6B0C-1EC5-C5B079F554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F0FEC-3D5F-7ABA-9BF7-C5B0250288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65BE04-0800-229A-C00A-0C369595DD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0962" y="1371600"/>
            <a:ext cx="4410075" cy="4114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403D9FF-FDCD-B410-1A86-4A6E81E1F644}"/>
              </a:ext>
            </a:extLst>
          </p:cNvPr>
          <p:cNvSpPr txBox="1"/>
          <p:nvPr/>
        </p:nvSpPr>
        <p:spPr>
          <a:xfrm>
            <a:off x="2820798" y="209726"/>
            <a:ext cx="6094602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US" dirty="0"/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Ellas-100th-on-channel-7.mp4 can't be downloaded securely</a:t>
            </a:r>
            <a:endParaRPr lang="en-US" dirty="0"/>
          </a:p>
        </p:txBody>
      </p:sp>
      <p:pic>
        <p:nvPicPr>
          <p:cNvPr id="10" name="Ellas-100th-on-channel-7 (1).mp4">
            <a:hlinkClick r:id="" action="ppaction://media"/>
            <a:extLst>
              <a:ext uri="{FF2B5EF4-FFF2-40B4-BE49-F238E27FC236}">
                <a16:creationId xmlns:a16="http://schemas.microsoft.com/office/drawing/2014/main" id="{4B2F8B05-1AEC-77B9-564D-B77159BD070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6228" y="330841"/>
            <a:ext cx="10881074" cy="612060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9B95AD1-4B4C-1CEA-5D5B-DA968C4D8FEB}"/>
              </a:ext>
            </a:extLst>
          </p:cNvPr>
          <p:cNvSpPr/>
          <p:nvPr/>
        </p:nvSpPr>
        <p:spPr>
          <a:xfrm>
            <a:off x="243280" y="584861"/>
            <a:ext cx="994934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cap="none" spc="0" dirty="0">
                <a:ln/>
                <a:solidFill>
                  <a:schemeClr val="accent4"/>
                </a:solidFill>
                <a:effectLst/>
              </a:rPr>
              <a:t>Click on picture, then click arrow Below the frame</a:t>
            </a:r>
          </a:p>
        </p:txBody>
      </p:sp>
    </p:spTree>
    <p:extLst>
      <p:ext uri="{BB962C8B-B14F-4D97-AF65-F5344CB8AC3E}">
        <p14:creationId xmlns:p14="http://schemas.microsoft.com/office/powerpoint/2010/main" val="2856237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8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10CB-580F-C7AD-ECAE-B0A2EA65E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053B5-169F-9639-3F9A-B83DDC22D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4B1C1F-5736-2466-88CE-E7EC5A0A8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964" y="1090524"/>
            <a:ext cx="9572625" cy="5381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CB7AD90-98ED-BAB5-C547-185AA1C9A448}"/>
              </a:ext>
            </a:extLst>
          </p:cNvPr>
          <p:cNvSpPr txBox="1"/>
          <p:nvPr/>
        </p:nvSpPr>
        <p:spPr>
          <a:xfrm>
            <a:off x="2100872" y="102576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http://elpasobridge.com/wp-content/uploads/2012/04/Ellas-100th-on-channel-9.mp4</a:t>
            </a:r>
          </a:p>
        </p:txBody>
      </p:sp>
    </p:spTree>
    <p:extLst>
      <p:ext uri="{BB962C8B-B14F-4D97-AF65-F5344CB8AC3E}">
        <p14:creationId xmlns:p14="http://schemas.microsoft.com/office/powerpoint/2010/main" val="22236494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5672</TotalTime>
  <Words>33</Words>
  <Application>Microsoft Office PowerPoint</Application>
  <PresentationFormat>Widescreen</PresentationFormat>
  <Paragraphs>3</Paragraphs>
  <Slides>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Peggy Craig</dc:creator>
  <cp:lastModifiedBy>Peggy Craig</cp:lastModifiedBy>
  <cp:revision>1</cp:revision>
  <dcterms:created xsi:type="dcterms:W3CDTF">2026-09-12T17:15:22Z</dcterms:created>
  <dcterms:modified xsi:type="dcterms:W3CDTF">2026-09-16T15:48:12Z</dcterms:modified>
</cp:coreProperties>
</file>