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2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5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7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2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02C0-6388-4F58-B717-D81268CE08E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013E-6DA7-4986-A935-77D267E08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CD4E77-CDBB-094B-F466-E2A5452E8CFF}"/>
              </a:ext>
            </a:extLst>
          </p:cNvPr>
          <p:cNvSpPr/>
          <p:nvPr/>
        </p:nvSpPr>
        <p:spPr>
          <a:xfrm>
            <a:off x="648133" y="0"/>
            <a:ext cx="64761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Important announcements </a:t>
            </a:r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from our new 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Unit President, Ashley Erwin – November 15,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698BC0-A6ED-E7B4-B3BB-AE9C67832C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41" t="25962" r="34624" b="7344"/>
          <a:stretch/>
        </p:blipFill>
        <p:spPr>
          <a:xfrm>
            <a:off x="133109" y="845181"/>
            <a:ext cx="7639291" cy="92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5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15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Craig</dc:creator>
  <cp:lastModifiedBy>Peggy Craig</cp:lastModifiedBy>
  <cp:revision>2</cp:revision>
  <dcterms:created xsi:type="dcterms:W3CDTF">2023-11-16T20:47:43Z</dcterms:created>
  <dcterms:modified xsi:type="dcterms:W3CDTF">2023-11-16T20:57:11Z</dcterms:modified>
</cp:coreProperties>
</file>